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jorth-Hansen" userId="3ecc3932-fb0d-49f1-ac7e-11e0806ca317" providerId="ADAL" clId="{AAF5C640-F4E4-41F8-9121-3940FB17A69A}"/>
    <pc:docChg chg="delSld modSld">
      <pc:chgData name="Henrik Hjorth-Hansen" userId="3ecc3932-fb0d-49f1-ac7e-11e0806ca317" providerId="ADAL" clId="{AAF5C640-F4E4-41F8-9121-3940FB17A69A}" dt="2026-03-26T21:22:22.987" v="2" actId="9405"/>
      <pc:docMkLst>
        <pc:docMk/>
      </pc:docMkLst>
      <pc:sldChg chg="del">
        <pc:chgData name="Henrik Hjorth-Hansen" userId="3ecc3932-fb0d-49f1-ac7e-11e0806ca317" providerId="ADAL" clId="{AAF5C640-F4E4-41F8-9121-3940FB17A69A}" dt="2026-03-26T21:21:46.020" v="0" actId="47"/>
        <pc:sldMkLst>
          <pc:docMk/>
          <pc:sldMk cId="2771284218" sldId="256"/>
        </pc:sldMkLst>
      </pc:sldChg>
      <pc:sldChg chg="addSp mod">
        <pc:chgData name="Henrik Hjorth-Hansen" userId="3ecc3932-fb0d-49f1-ac7e-11e0806ca317" providerId="ADAL" clId="{AAF5C640-F4E4-41F8-9121-3940FB17A69A}" dt="2026-03-26T21:22:22.987" v="2" actId="9405"/>
        <pc:sldMkLst>
          <pc:docMk/>
          <pc:sldMk cId="3010376450" sldId="257"/>
        </pc:sldMkLst>
        <pc:inkChg chg="add">
          <ac:chgData name="Henrik Hjorth-Hansen" userId="3ecc3932-fb0d-49f1-ac7e-11e0806ca317" providerId="ADAL" clId="{AAF5C640-F4E4-41F8-9121-3940FB17A69A}" dt="2026-03-26T21:22:19.034" v="1" actId="9405"/>
          <ac:inkMkLst>
            <pc:docMk/>
            <pc:sldMk cId="3010376450" sldId="257"/>
            <ac:inkMk id="23" creationId="{01E3F393-3A29-B152-868E-B6E26A946E6B}"/>
          </ac:inkMkLst>
        </pc:inkChg>
        <pc:inkChg chg="add">
          <ac:chgData name="Henrik Hjorth-Hansen" userId="3ecc3932-fb0d-49f1-ac7e-11e0806ca317" providerId="ADAL" clId="{AAF5C640-F4E4-41F8-9121-3940FB17A69A}" dt="2026-03-26T21:22:22.987" v="2" actId="9405"/>
          <ac:inkMkLst>
            <pc:docMk/>
            <pc:sldMk cId="3010376450" sldId="257"/>
            <ac:inkMk id="24" creationId="{468A4CE8-3950-D582-0F13-504997C47107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7:39.97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10861 4351 24575,'0'-4'0,"-1"0"0,1 1 0,-1-1 0,0 0 0,0 0 0,0 0 0,0 0 0,-1 1 0,1-1 0,-1 1 0,0-1 0,0 1 0,0 0 0,-1-1 0,1 1 0,-1 0 0,1 0 0,-1 1 0,0-1 0,0 1 0,-1-1 0,1 1 0,0 0 0,-1 0 0,-5-2 0,-9-3 0,0 1 0,0 1 0,0 0 0,-22-2 0,14 3 0,2-2 0,1-1 0,-27-11 0,-5-3 0,-6 6 0,43 11 0,0 0 0,1-2 0,-30-12 0,30 10 0,-12-8 0,-1 1 0,0 2 0,-58-16 0,38 17 0,-1 3 0,0 2 0,-58-1 0,78 6 0,1-1 0,-1-1 0,1-2 0,0-2 0,1 0 0,-45-19 0,17 6 0,35 14 0,0 0 0,0-2 0,1-1 0,0 0 0,-21-16 0,20 12 0,-42-22 0,48 29 0,0-2 0,0 0 0,1-1 0,0 0 0,-26-24 0,13 5 0,-34-37 0,54 57 0,1-1 0,0 1 0,1-2 0,0 1 0,-6-15 0,0-2 0,-1 0 0,0 2 0,-2-1 0,-1 2 0,-21-24 0,-3-11 0,-63-117 0,100 171 0,-1-1 0,0 1 0,0 1 0,-1-1 0,0 1 0,1 0 0,-1 0 0,-1 0 0,1 0 0,-10-4 0,-25-20 0,13 5 0,-1 1 0,-1 2 0,-1 0 0,-1 2 0,-42-18 0,22 13 0,-173-86 0,172 80 0,28 15 0,-1 1 0,-51-19 0,40 21 0,0-2 0,1-1 0,1-1 0,-35-22 0,48 23 0,-1 1 0,0 2 0,-1 0 0,0 1 0,-1 2 0,-44-11 0,49 14 0,1-1 0,0 0 0,0-1 0,0-1 0,1-1 0,-29-20 0,-1 1 0,29 18 0,-17-9 0,1-1 0,-51-41 0,76 54 0,0 2 0,0-1 0,-1 1 0,0 0 0,0 1 0,-1 0 0,1 1 0,-1 0 0,-13-2 0,4 1 0,-29-11 0,49 15 0,-15-6 0,0 0 0,1 0 0,0-2 0,1 0 0,-22-16 0,17 11 0,0 0 0,0 2 0,-1 0 0,-1 0 0,0 2 0,0 1 0,-35-10 0,32 9 0,1-1 0,0-1 0,1-1 0,0 0 0,-36-31 0,25 20 0,1-2 0,1-2 0,-44-50 0,24 25 0,-36-52 0,21 22 0,40 52 0,-23-37 0,21 27 0,4 7 0,-4-7 0,-2 0 0,-2 2 0,-57-56 0,57 68 0,16 15 0,1-1 0,-24-26 0,24 21 0,-1 0 0,-1 2 0,-1 0 0,0 1 0,-1 0 0,0 2 0,-1 0 0,0 1 0,-1 1 0,-30-11 0,-157-49 0,177 59 0,19 8 0,0-1 0,0-1 0,-19-10 0,13 4 0,-1 0 0,0 1 0,-1 1 0,0 1 0,0 0 0,-1 2 0,0 0 0,0 1 0,0 1 0,-36-2 0,2 1 0,-75-16 0,73 7 0,2-3 0,0-3 0,-75-37 0,123 54 0,-142-81 0,37 18 0,31 19 0,57 31 0,-2 2 0,0 0 0,-46-17 0,39 21 0,23 8 0,0 0 0,0-1 0,1 0 0,-1 0 0,1-1 0,0 0 0,0 0 0,0-1 0,1 0 0,-8-7 0,4 2 0,0 1 0,0 1 0,-1 0 0,0 1 0,-1 0 0,0 1 0,0 0 0,-17-4 0,-12-2 0,-59-8 0,61 14 0,-72-22 0,87 20 0,1 2 0,-1 0 0,-1 2 0,-29-2 0,-103 5 0,111 2 0,2 3 0,0 1 0,0 3 0,1 1 0,-50 19 0,-10 0 0,-5-4 0,-64 17 0,115-25 0,-102 12 0,99-19 0,-88 23 0,44 5 0,48-23 0,-115 26 0,107-32 0,0-3 0,-126-5 0,77-3 0,-812 3 0,907 0 0,0-2 0,0 0 0,0-2 0,-19-5 0,-72-27 0,61 19 0,37 12 0,-1 1 0,1-2 0,0 0 0,0 0 0,1-1 0,0-1 0,0 0 0,-17-16 0,22 17 0,0 0 0,1 0 0,-1 0 0,1-1 0,1 1 0,-1-1 0,1-1 0,1 1 0,0 0 0,0-1 0,0 0 0,1 1 0,-2-18 0,4-126 77,2 95-1519,-2 28-5384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7:54.32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3118 9281 24575,'0'-7'0,"-1"0"0,0 0 0,0 0 0,0 0 0,-1 1 0,0-1 0,-1 1 0,-5-13 0,-4-2 0,-18-24 0,-6-9 0,27 35 0,-1 1 0,-2-1 0,1 2 0,-2 0 0,0 0 0,-1 1 0,-31-27 0,34 34 0,0 0 0,0-1 0,1-1 0,1 1 0,0-2 0,0 1 0,1-1 0,0-1 0,2 1 0,-8-18 0,-4-9 0,-2 1 0,-1 1 0,-2 0 0,-41-50 0,63 86 0,-9-12 0,-1 0 0,0 1 0,-1 0 0,0 0 0,-1 1 0,-25-16 0,-5 3 0,-1 2 0,-58-20 0,1 1 0,59 23 0,-53-16 0,58 24 0,-133-33 0,133 36 0,1 1 0,-66-1 0,68 8 0,3 0 0,-1-2 0,1-1 0,-34-6 0,-237-66 0,206 49 0,0-5 0,72 20 0,-1 2 0,0 1 0,-1 1 0,1 1 0,-40-3 0,61 8 0,-7 0 0,1 1 0,-1-2 0,0 0 0,0 0 0,1-1 0,-1 0 0,1-1 0,0 0 0,-17-8 0,-10-8 0,0 2 0,-1 2 0,-1 1 0,-57-13 0,-3 5 0,43 8 0,-99-11 0,147 24 0,-1 1 0,1-1 0,0-1 0,0 1 0,0-1 0,-9-4 0,14 4 0,-1 0 0,1 0 0,0 0 0,0-1 0,0 1 0,0-1 0,0 0 0,1 1 0,-1-1 0,1 0 0,0-1 0,0 1 0,0 0 0,0-1 0,-2-5 0,-2-11 0,0 0 0,2 0 0,0 0 0,-2-36 0,-3-17 0,0 14 0,-1-86 0,11-63 0,0 75 0,-1 88 0,2 1 0,15-88 0,25-91 0,-33 179 0,30-84 0,1-5 0,-24 59 0,32-129 0,-8 87 0,-19 61 0,-1 4 0,45-77 0,-2 4 0,-52 100 0,132-339 0,-119 296 0,2 1 0,37-65 0,-7 16 0,-42 78 0,-2-1 0,-1 1 0,8-52 0,-5 21 0,27-152 0,-12 59 0,-24 142 0,2 0 0,0 1 0,1 0 0,0 0 0,2 1 0,0 0 0,20-25 0,23-40 0,-47 70 0,0 0 0,-1 0 0,-1 0 0,0 0 0,4-21 0,10-61 0,-1 2 0,-3 0 0,3-121 0,-17 183 0,1 1 0,2-1 0,1 1 0,1 0 0,15-47 0,-7 46 0,1 1 0,2 1 0,1 0 0,28-34 0,11-18 0,2-19 0,19-30 0,124-163 0,-167 243 0,-2-2 0,29-64 0,4 0 0,-45 84 0,-2 0 0,28-67 0,7-29 0,-15 39 0,19-25 0,-41 85 0,-1-1 0,-1 0 0,11-36 0,-16 35 0,-2-1 0,-1 0 0,-1 0 0,1-56 0,-3 36 0,9-52 0,3-46 0,-16 8 0,2-63 0,1 193 0,-1 0 0,2 0 0,-1 0 0,2 0 0,-1 1 0,9-16 0,36-57 0,-32 57 0,-8 15 0,0 0 0,1 0 0,1 1 0,18-17 0,-13 13 0,-8 7 0,0-1 0,-1-1 0,0 1 0,7-14 0,-9 15 0,1-1 0,0 0 0,0 1 0,1 0 0,0 0 0,11-9 0,-11 11-227,2-1-1,-1 1 1,0 1-1,1 0 1,12-5-1,0 2-6598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6:38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6:38.6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8:25.4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5898 2 24575,'-141'-1'0,"-156"3"0,160 12 0,-18 1 0,-56 1 0,-16 0 0,-14-2 0,26 0 0,-306-11 0,264-5 0,-1892 2 0,2103 3 0,0 3 0,0 1 0,1 2 0,-48 17 0,74-21 0,1 1 0,0 1 0,0 0 0,1 2 0,-31 19 0,-6 7 0,-69 33 0,20-11 0,-103 49 0,181-94 0,2 1 0,-1 1 0,2 2 0,0 0 0,-34 33 0,10-2 0,-47 62 0,83-93 0,0 0 0,0 1 0,2 0 0,0 1 0,1 0 0,-9 35 0,8-23 0,-19 41 0,21-57 0,0 1 0,2 1 0,-1-1 0,2 1 0,0-1 0,0 21 0,2 98 0,2-82 0,0-32 0,2 0 0,0-1 0,1 1 0,1-1 0,1 0 0,0 0 0,13 25 0,-17-40 0,8 21 0,-7-16 0,0 0 0,0 0 0,1 0 0,1 0 0,-1-1 0,1 0 0,1 1 0,0-2 0,0 1 0,0-1 0,1 0 0,8 7 0,17 6 0,43 20 0,-31-17 0,-17-10 0,45 14 0,-46-18 0,-1 1 0,28 15 0,-1 6 0,-21-12 0,2-1 0,39 16 0,-21-15 0,104 23 0,-106-31 0,-19-4 0,-1-2 0,38 3 0,260-7 0,-157-3 0,-116 0 0,68-13 0,-35 4 0,225-32 0,77-36 0,-172 29 0,-174 44 0,0 1 0,0 3 0,47 2 0,38-1 0,-100-2 0,31-7 0,19-3 0,34-2 0,42-2 0,353 15 0,-254 4 0,-176-3 0,85-11 0,-48 0 0,85-14 0,-166 20 0,36 0 0,-36 3 0,36-7 0,181-61 0,-112 27 0,-103 36 0,0 2 0,61-4 0,-78 8 0,15-2 0,-1-2 0,0-1 0,0-2 0,0-1 0,45-21 0,-58 21 0,-1-1 0,0-1 0,-1 0 0,23-22 0,-16 14 0,-12 9 0,-1 1 0,-1-2 0,0 1 0,0-1 0,-1-1 0,-1 0 0,0 0 0,-1-1 0,0 0 0,-1 0 0,5-18 0,54-134 0,16-47 0,-71 181 0,-2 0 0,-2 0 0,-1-1 0,2-65 0,-7 52 0,-5-112 0,3 148 0,0 0 0,0 1 0,-1 0 0,0-1 0,0 1 0,-1 0 0,-1 1 0,1-1 0,-2 1 0,1 0 0,-1 0 0,0 0 0,0 1 0,-10-9 0,2 4 0,-1 0 0,0 0 0,-1 2 0,0 0 0,0 0 0,-24-8 0,15 7-227,0 2-1,-1 0 1,0 2-1,-1 1 1,-34-4-1,33 8-6598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8:31.0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1156 2029 24575,'3'2'0,"0"0"0,1 1 0,0-1 0,-1 0 0,1-1 0,0 1 0,0-1 0,0 0 0,7 2 0,5 2 0,77 25 0,180 51 0,-149-56 0,174 13 0,129-25 0,-236-16 0,0-9 0,296-55 0,-460 62 0,0-2 0,-1 0 0,0-2 0,33-15 0,433-186 0,-281 142 0,-13 6 0,-125 36 0,-33 13 0,0-2 0,-1-2 0,0-1 0,49-32 0,-8-5 0,66-51 0,-33 5 0,-93 81 0,-1-2 0,-1 0 0,19-31 0,-5 1 0,-3 0 0,36-94 0,-52 112 0,-3-1 0,0 0 0,-3-1 0,-1 0 0,3-60 0,-8 70 0,-2-82 0,0 94 0,-1 1 0,0-1 0,-1 1 0,0-1 0,-11-23 0,-58-144 0,71 177 0,-1 0 0,0 1 0,0-1 0,0 1 0,0 0 0,-1-1 0,1 1 0,-1 0 0,0 0 0,-6-5 0,2 4 0,-1-1 0,0 1 0,-16-7 0,6 4 0,-6-2 0,-1-1 0,1-1 0,1-2 0,-33-22 0,34 20 0,0 1 0,-1 0 0,0 2 0,-1 1 0,-1 0 0,0 2 0,0 1 0,-30-6 0,-29-1 0,-100-5 0,168 19 0,-69-6 0,-1 4 0,-166 15 0,115 1 0,-165-5 0,11 14 0,281-21 0,-294 50 0,118-17 0,42-7 0,60-10 0,-1-3 0,-105 2 0,129-13 0,1 2 0,-87 18 0,-115 43 0,112-26 0,-170 60 0,157-44 0,85-35 0,-127 18 0,131-31 0,0-4 0,-82-6 0,43 0 0,95 1 0,-1 2 0,1 1 0,0 0 0,-22 6 0,31-5 0,-1 0 0,0 1 0,0 0 0,1 1 0,0 0 0,0 0 0,0 1 0,-13 12 0,12-8 0,1 0 0,1 0 0,-1 1 0,2 0 0,0 1 0,-10 21 0,0-1 0,11-23 0,0 0 0,-1-1 0,0 0 0,-13 12 0,15-15 0,-1 0 0,1 0 0,0 0 0,1 0 0,-1 1 0,1 0 0,0 0 0,0 0 0,1 1 0,0-1 0,0 1 0,1 0 0,-3 9 0,0 35 0,1 0 0,7 83 0,-1-41 0,-2-82 0,1-1 0,0 1 0,1-1 0,0 0 0,0 0 0,1 0 0,0 0 0,1 0 0,7 14 0,0-6 0,0-1 0,1-1 0,28 29 0,18 25 0,-45-52 0,0-1 0,2 0 0,0-1 0,1 0 0,0-2 0,21 15 0,-28-22 0,-1-1 0,1 1 0,-2 1 0,12 13 0,8 7 0,3 1 0,-11-9 0,1-1 0,1-1 0,38 25 0,-24-22 0,67 36 0,-66-39 0,45 32 0,-36-21 0,-35-24 0,1 0 0,-1-1 0,1 0 0,1-1 0,11 3 0,13 3 0,-18-4-341,0-1 0,0-1-1,31 2 1,-24-4-6485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8:38.1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6336 1369 24526,'-2'54'0,"-5"0"0,-5-1 0,-6 1 0,-3-1 0,-6-1 0,-4 0 0,-6 0 0,-3-2 0,-6 0 0,-4 0 0,-4-2 0,-4-1 0,-5 0 0,-4-2 0,-5-1 0,-3-1 0,-4-1 0,-3-2 0,-4-1 0,-4-2 0,-3-1 0,-3-2 0,-4-2 0,-2-1 0,-2-2 0,-4-2 0,-1-2 0,-3-1 0,-2-3 0,-2-1 0,-2-2 0,-1-3 0,-1-1 0,-2-3 0,0-1 0,-1-3 0,-1-2 0,0-1 0,-1-3 0,1-2 0,0-3 0,0-1 0,1-2 0,0-3 0,2-1 0,0-3 0,2-1 0,2-3 0,1-2 0,2-1 0,2-3 0,2-1 0,3-2 0,2-2 0,3-2 0,3-1 0,3-2 0,3-2 0,3-1 0,4-2 0,3-1 0,4-2 0,4-1 0,4-1 0,4-1 0,4-2 0,4 0 0,5-1 0,4-2 0,5 0 0,4 0 0,5-2 0,5 0 0,4 0 0,5-1 0,5-1 0,5 1 0,4-1 0,6 0 0,4 1 0,6-1 0,4 1 0,5-1 0,5 1 0,5 1 0,4 0 0,5 0 0,5 2 0,4 0 0,5 0 0,4 2 0,5 1 0,4 0 0,4 2 0,4 1 0,4 1 0,4 1 0,4 2 0,3 1 0,4 2 0,3 1 0,3 2 0,3 2 0,3 1 0,3 2 0,2 2 0,3 2 0,2 1 0,2 3 0,2 1 0,1 2 0,2 3 0,2 1 0,0 3 0,2 1 0,0 3 0,1 2 0,0 1 0,0 3 0,1 2 0,-1 3 0,0 1 0,-1 2 0,-1 3 0,0 1 0,-2 3 0,-1 1 0,-1 3 0,-2 2 0,-2 1 0,-2 3 0,-3 1 0,-1 2 0,-4 2 0,-2 2 0,-2 1 0,-4 2 0,-3 2 0,-3 1 0,-4 2 0,-4 1 0,-3 2 0,-4 1 0,-3 1 0,-5 1 0,-4 2 0,-5 0 0,-4 1 0,-4 2 0,-4 0 0,-6 0 0,-3 2 0,-6 0 0,-4 0 0,-6 1 0,-3 1 0,-6-1 0,-5 1 0,-5-1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9:28.52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 24316,'8104'2115'0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9:32.59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9:35.71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9:42.16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19:45.76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22:19.03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6T21:22:22.987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F5FF4-E78D-48FE-AB35-43659F402427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B8609-738F-49D9-AE90-73AD0DF7ED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8898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B8609-738F-49D9-AE90-73AD0DF7ED7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9750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A7813-3375-C1C5-1168-D5BF23D0D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EF60B-A955-0BF0-8BE4-665859089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FA59E-F18E-D31B-61EB-9D8B6CA5E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5CD0F-2056-3C32-80B0-8630C6D4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9838A-B2D3-B6BF-58C7-89D1D312D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35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5F06-2ED1-7B8F-E2F6-4F06049A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51CF2-CA65-170F-1A42-43CA39653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3784D-4E29-8D32-82C9-F62E7F15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0B9EC-852E-824D-DCEB-2C7FDFC1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1EF13-5A7F-357F-18D1-6B9F7BE94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2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92FF1-2212-5A09-083E-198D26B9A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9870A-32A5-6633-144C-65DC347EE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BE1D7-CF10-7522-AFEE-2C654758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DC6EF-1755-AFB8-8E12-D379561DD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F6AD3-D468-9937-6C57-5BAE7568E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36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96FF9-6FFA-AC40-B52C-98CBCC5E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C04AB-4B1B-D80C-D7CA-C18B2EFDE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58FD4-8401-14B6-23DA-AE2139F50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57D23-5032-2FE8-D60B-441CAA236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83F50-2266-6746-22B9-BB5F25ED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AF07A3-C94A-2492-6CF5-9E2B48C6E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585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33521-0E26-537B-884A-EC584F11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3B123-16EC-1280-6455-133326DF4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BC09D9-C5EB-85CF-4669-A736CD939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82740F-5CCB-E4B7-AA57-5ED1D17EC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E21C1-5F91-5537-1243-19552C4EC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16310-3C18-2E81-E1AC-06C49FAD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6DB5A6-C240-47C5-6D24-B2F2691A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BE405-27D4-218E-4853-16FA893F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885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D1F3-D131-50FC-9699-4A5C1D4A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A0E45-E8D1-B97B-62C8-A0306B841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D7682-AB29-FC6C-165F-D44B40AAF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6C78A1-7A3E-0E67-0D5A-2568DDBC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85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28F77B-8C70-2CEF-FC2B-4C8DDF6CB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4FD2D1-DB9B-B013-5B92-01F18B11B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A94DA-73FC-22C3-99DE-12565D18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37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F2D45-5CED-7505-52FF-7C29354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4941-6DE6-B86C-5734-7F539B41B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1625D-5522-32AB-554F-491118A79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0F430-0C44-E375-73D3-B14DE67B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C263E-5E3E-9C4A-2E9E-C2CBFC4E0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C40C0-1ED2-1F0F-34D5-A50D05812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67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4E420-CD7E-BFDF-92E0-F54A7327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B00CD-FFD9-24E7-B346-4114D0C858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EDC25-F3CE-1482-1216-215D49CAD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F3CDE-D12D-7ED1-C9CA-C0B13763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6ED19-ABF6-EEA4-E527-CE9AB2BFB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90A6C-D0EB-CEFE-961D-7D068BE6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80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73344-39C7-00F9-D8C4-787E2BC6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488FF-AE81-ED1D-5F0D-642D3BB4E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5B5BB-7560-191B-5869-7C20713B0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B10F6-43AB-1473-06F5-D5865B53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97489-2C81-190F-4AF4-AF729867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9336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AA0339-A19D-3B8D-E2CA-81F4B36DEA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FDA65-91F0-04DE-BA39-F8F1A3300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B89B0-9007-D8E9-C1EC-8EF56A356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3FB2-F0E4-777A-3C04-80FAD6B35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E8F8E-3CD8-BEA6-6B1F-1B061D7E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43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E40F14-6F3B-33FC-7306-2D0632416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A2E3F-D260-C82F-D2E8-5AD3FE2CD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400EF-1F16-0630-09AE-6EB94BF93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F64EA6-BC9D-461C-893B-961161003EE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84405-78EE-2692-901F-007CC7B16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CAD91-9CCF-C433-F4DC-E86B8CA1A2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C48D7-1AD6-4866-87B6-D21A9306CC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718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6.xml"/><Relationship Id="rId18" Type="http://schemas.openxmlformats.org/officeDocument/2006/relationships/image" Target="../media/image8.png"/><Relationship Id="rId3" Type="http://schemas.openxmlformats.org/officeDocument/2006/relationships/image" Target="../media/image1.png"/><Relationship Id="rId21" Type="http://schemas.openxmlformats.org/officeDocument/2006/relationships/customXml" Target="../ink/ink10.xml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customXml" Target="../ink/ink8.xml"/><Relationship Id="rId25" Type="http://schemas.openxmlformats.org/officeDocument/2006/relationships/customXml" Target="../ink/ink14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24" Type="http://schemas.openxmlformats.org/officeDocument/2006/relationships/customXml" Target="../ink/ink13.xml"/><Relationship Id="rId5" Type="http://schemas.openxmlformats.org/officeDocument/2006/relationships/image" Target="../media/image2.png"/><Relationship Id="rId15" Type="http://schemas.openxmlformats.org/officeDocument/2006/relationships/customXml" Target="../ink/ink7.xml"/><Relationship Id="rId23" Type="http://schemas.openxmlformats.org/officeDocument/2006/relationships/customXml" Target="../ink/ink12.xml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4" Type="http://schemas.openxmlformats.org/officeDocument/2006/relationships/customXml" Target="../ink/ink1.xml"/><Relationship Id="rId9" Type="http://schemas.openxmlformats.org/officeDocument/2006/relationships/image" Target="../media/image4.png"/><Relationship Id="rId14" Type="http://schemas.openxmlformats.org/officeDocument/2006/relationships/image" Target="../media/image6.png"/><Relationship Id="rId22" Type="http://schemas.openxmlformats.org/officeDocument/2006/relationships/customXml" Target="../ink/ink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DC0FE-622A-2787-2161-6DC54FA1F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39" y="356573"/>
            <a:ext cx="10483898" cy="596471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73DB89E-B906-AF85-551F-037C00CDE9F4}"/>
                  </a:ext>
                </a:extLst>
              </p14:cNvPr>
              <p14:cNvContentPartPr/>
              <p14:nvPr/>
            </p14:nvContentPartPr>
            <p14:xfrm>
              <a:off x="5223463" y="2319720"/>
              <a:ext cx="3909960" cy="15667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73DB89E-B906-AF85-551F-037C00CDE9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05823" y="2302080"/>
                <a:ext cx="3945600" cy="16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C87634E-C142-42EE-AE83-55F6153F3D76}"/>
                  </a:ext>
                </a:extLst>
              </p14:cNvPr>
              <p14:cNvContentPartPr/>
              <p14:nvPr/>
            </p14:nvContentPartPr>
            <p14:xfrm>
              <a:off x="4233103" y="2373720"/>
              <a:ext cx="1122840" cy="33411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C87634E-C142-42EE-AE83-55F6153F3D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15463" y="2355720"/>
                <a:ext cx="1158480" cy="337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2EA6F96C-C878-CB94-B783-D8C531C65DD2}"/>
              </a:ext>
            </a:extLst>
          </p:cNvPr>
          <p:cNvGrpSpPr/>
          <p:nvPr/>
        </p:nvGrpSpPr>
        <p:grpSpPr>
          <a:xfrm>
            <a:off x="4108416" y="1653360"/>
            <a:ext cx="2255760" cy="720360"/>
            <a:chOff x="4070383" y="1523040"/>
            <a:chExt cx="2255760" cy="72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6687B7E-501C-672D-0616-B9BD85B46B2C}"/>
                    </a:ext>
                  </a:extLst>
                </p14:cNvPr>
                <p14:cNvContentPartPr/>
                <p14:nvPr/>
              </p14:nvContentPartPr>
              <p14:xfrm>
                <a:off x="5116183" y="2220360"/>
                <a:ext cx="36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6687B7E-501C-672D-0616-B9BD85B46B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10063" y="22142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E63ACD3-26EE-7A3E-66CB-CDC717FF8D1D}"/>
                    </a:ext>
                  </a:extLst>
                </p14:cNvPr>
                <p14:cNvContentPartPr/>
                <p14:nvPr/>
              </p14:nvContentPartPr>
              <p14:xfrm>
                <a:off x="5116183" y="2220360"/>
                <a:ext cx="360" cy="3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E63ACD3-26EE-7A3E-66CB-CDC717FF8D1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10063" y="22142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9B9B4B1-AEEB-C9B8-5934-B2432E7E3D93}"/>
                    </a:ext>
                  </a:extLst>
                </p14:cNvPr>
                <p14:cNvContentPartPr/>
                <p14:nvPr/>
              </p14:nvContentPartPr>
              <p14:xfrm>
                <a:off x="4070383" y="1523040"/>
                <a:ext cx="2255760" cy="720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9B9B4B1-AEEB-C9B8-5934-B2432E7E3D9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52743" y="1505400"/>
                  <a:ext cx="2291400" cy="75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8E66E98-79FC-9635-F453-360694EA08C9}"/>
                  </a:ext>
                </a:extLst>
              </p14:cNvPr>
              <p14:cNvContentPartPr/>
              <p14:nvPr/>
            </p14:nvContentPartPr>
            <p14:xfrm>
              <a:off x="8989423" y="2557320"/>
              <a:ext cx="1908000" cy="8064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8E66E98-79FC-9635-F453-360694EA08C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71423" y="2539680"/>
                <a:ext cx="1943640" cy="84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F5471A9-9392-A024-7E54-33117702DFA6}"/>
                  </a:ext>
                </a:extLst>
              </p14:cNvPr>
              <p14:cNvContentPartPr/>
              <p14:nvPr/>
            </p14:nvContentPartPr>
            <p14:xfrm>
              <a:off x="5223463" y="5334960"/>
              <a:ext cx="2281427" cy="986327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F5471A9-9392-A024-7E54-33117702DFA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205462" y="5316955"/>
                <a:ext cx="2317069" cy="10219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8DFB5EC-BAA1-EA7B-A279-86D2CA9A8138}"/>
                  </a:ext>
                </a:extLst>
              </p14:cNvPr>
              <p14:cNvContentPartPr/>
              <p14:nvPr/>
            </p14:nvContentPartPr>
            <p14:xfrm>
              <a:off x="2090023" y="1512960"/>
              <a:ext cx="2917800" cy="7621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8DFB5EC-BAA1-EA7B-A279-86D2CA9A813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72023" y="1495320"/>
                <a:ext cx="2953440" cy="79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6D750A1-2F04-75B6-12C7-66ED331CE0FF}"/>
                  </a:ext>
                </a:extLst>
              </p14:cNvPr>
              <p14:cNvContentPartPr/>
              <p14:nvPr/>
            </p14:nvContentPartPr>
            <p14:xfrm>
              <a:off x="4844023" y="2340240"/>
              <a:ext cx="360" cy="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6D750A1-2F04-75B6-12C7-66ED331CE0F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26023" y="23222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87B5329-3FEE-9FC7-C452-B7EFD3BE429A}"/>
                  </a:ext>
                </a:extLst>
              </p14:cNvPr>
              <p14:cNvContentPartPr/>
              <p14:nvPr/>
            </p14:nvContentPartPr>
            <p14:xfrm>
              <a:off x="-675497" y="4713720"/>
              <a:ext cx="360" cy="3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87B5329-3FEE-9FC7-C452-B7EFD3BE429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693137" y="46957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D3C84E9-178C-BDDD-E76B-D13E352428C4}"/>
                  </a:ext>
                </a:extLst>
              </p14:cNvPr>
              <p14:cNvContentPartPr/>
              <p14:nvPr/>
            </p14:nvContentPartPr>
            <p14:xfrm>
              <a:off x="12158863" y="4506360"/>
              <a:ext cx="360" cy="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D3C84E9-178C-BDDD-E76B-D13E352428C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2141223" y="4488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D5D8E8C-3966-3ACA-67A7-618B28B1B3A4}"/>
                  </a:ext>
                </a:extLst>
              </p14:cNvPr>
              <p14:cNvContentPartPr/>
              <p14:nvPr/>
            </p14:nvContentPartPr>
            <p14:xfrm>
              <a:off x="-2210177" y="729240"/>
              <a:ext cx="360" cy="3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D5D8E8C-3966-3ACA-67A7-618B28B1B3A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2228177" y="7116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1E3F393-3A29-B152-868E-B6E26A946E6B}"/>
                  </a:ext>
                </a:extLst>
              </p14:cNvPr>
              <p14:cNvContentPartPr/>
              <p14:nvPr/>
            </p14:nvContentPartPr>
            <p14:xfrm>
              <a:off x="11309983" y="5431920"/>
              <a:ext cx="360" cy="3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1E3F393-3A29-B152-868E-B6E26A946E6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291983" y="54142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68A4CE8-3950-D582-0F13-504997C47107}"/>
                  </a:ext>
                </a:extLst>
              </p14:cNvPr>
              <p14:cNvContentPartPr/>
              <p14:nvPr/>
            </p14:nvContentPartPr>
            <p14:xfrm>
              <a:off x="-1491257" y="4963560"/>
              <a:ext cx="36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68A4CE8-3950-D582-0F13-504997C4710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508897" y="494592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0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Hjorth-Hansen</dc:creator>
  <cp:lastModifiedBy>Henrik Hjorth-Hansen</cp:lastModifiedBy>
  <cp:revision>1</cp:revision>
  <dcterms:created xsi:type="dcterms:W3CDTF">2026-03-26T21:15:16Z</dcterms:created>
  <dcterms:modified xsi:type="dcterms:W3CDTF">2026-03-26T21:22:27Z</dcterms:modified>
</cp:coreProperties>
</file>